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72" r:id="rId3"/>
    <p:sldId id="257" r:id="rId4"/>
    <p:sldId id="276" r:id="rId5"/>
    <p:sldId id="281" r:id="rId6"/>
    <p:sldId id="280" r:id="rId7"/>
    <p:sldId id="274" r:id="rId8"/>
    <p:sldId id="278" r:id="rId9"/>
    <p:sldId id="260" r:id="rId10"/>
    <p:sldId id="261" r:id="rId11"/>
    <p:sldId id="268" r:id="rId12"/>
    <p:sldId id="267" r:id="rId13"/>
    <p:sldId id="271" r:id="rId14"/>
    <p:sldId id="263" r:id="rId15"/>
    <p:sldId id="282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582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4B8A2A8-222C-4F9A-AE30-6BD55A47B82E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E442401-567B-458C-B995-5799710334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3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42401-567B-458C-B995-57997103348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88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331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268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84368" y="233762"/>
            <a:ext cx="1127845" cy="11790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4869160"/>
            <a:ext cx="1259632" cy="18343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72560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Отчет о работе Центра «Точка роста»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2020-202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учебного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2021\Desktop\Новая папка\точка роста\фотки внеурочной деятельности\20201019_123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Легоконструирование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2021\Desktop\Новая папка\точка роста\фотки внеурочной деятельности\20201215_13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3412696" cy="165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 descr="C:\Users\2021\Desktop\Новая папка\точка роста\фотки внеурочной деятельности\20201215_130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142984"/>
            <a:ext cx="3380038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C:\Users\2021\Desktop\Новая папка\точка роста\фотки внеурочной деятельности\20201215_130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786322"/>
            <a:ext cx="3571900" cy="1736341"/>
          </a:xfrm>
          <a:prstGeom prst="rect">
            <a:avLst/>
          </a:prstGeom>
          <a:noFill/>
        </p:spPr>
      </p:pic>
      <p:pic>
        <p:nvPicPr>
          <p:cNvPr id="16389" name="Picture 5" descr="C:\Users\2021\Desktop\Новая папка\точка роста\фотки внеурочной деятельности\20201215_1307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714884"/>
            <a:ext cx="3786214" cy="1840521"/>
          </a:xfrm>
          <a:prstGeom prst="rect">
            <a:avLst/>
          </a:prstGeom>
          <a:noFill/>
        </p:spPr>
      </p:pic>
      <p:pic>
        <p:nvPicPr>
          <p:cNvPr id="16390" name="Picture 6" descr="C:\Users\2021\Desktop\Новая папка\точка роста\фотки внеурочной деятельности\20201215_1330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28596" y="2714620"/>
            <a:ext cx="4214842" cy="2048882"/>
          </a:xfrm>
          <a:prstGeom prst="rect">
            <a:avLst/>
          </a:prstGeom>
          <a:noFill/>
        </p:spPr>
      </p:pic>
      <p:pic>
        <p:nvPicPr>
          <p:cNvPr id="16391" name="Picture 7" descr="C:\Users\2021\Desktop\Новая папка\точка роста\фотки внеурочной деятельности\20201215_132335.jpg"/>
          <p:cNvPicPr>
            <a:picLocks noChangeAspect="1" noChangeArrowheads="1"/>
          </p:cNvPicPr>
          <p:nvPr/>
        </p:nvPicPr>
        <p:blipFill>
          <a:blip r:embed="rId7" cstate="print"/>
          <a:srcRect r="29707"/>
          <a:stretch>
            <a:fillRect/>
          </a:stretch>
        </p:blipFill>
        <p:spPr bwMode="auto">
          <a:xfrm flipH="1">
            <a:off x="6500826" y="1214422"/>
            <a:ext cx="2375919" cy="1643074"/>
          </a:xfrm>
          <a:prstGeom prst="rect">
            <a:avLst/>
          </a:prstGeom>
          <a:noFill/>
        </p:spPr>
      </p:pic>
      <p:pic>
        <p:nvPicPr>
          <p:cNvPr id="16392" name="Picture 8" descr="C:\Users\2021\Desktop\Новая папка\точка роста\фотки внеурочной деятельности\20201215_1308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2714620"/>
            <a:ext cx="4143404" cy="2014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579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Информатика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397" r="24894"/>
          <a:stretch>
            <a:fillRect/>
          </a:stretch>
        </p:blipFill>
        <p:spPr bwMode="auto">
          <a:xfrm rot="5400000">
            <a:off x="89263" y="1268003"/>
            <a:ext cx="1393031" cy="100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 l="15762" t="42410" r="36911" b="18080"/>
          <a:stretch>
            <a:fillRect/>
          </a:stretch>
        </p:blipFill>
        <p:spPr bwMode="auto">
          <a:xfrm rot="5400000">
            <a:off x="801133" y="1699141"/>
            <a:ext cx="21124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 descr="C:\Users\2021\Desktop\Новая папка\точка роста\фотки внеурочной деятельности\20201218_131959.jpg"/>
          <p:cNvPicPr>
            <a:picLocks noChangeAspect="1" noChangeArrowheads="1"/>
          </p:cNvPicPr>
          <p:nvPr/>
        </p:nvPicPr>
        <p:blipFill>
          <a:blip r:embed="rId5" cstate="print"/>
          <a:srcRect l="15972" r="30783" b="22818"/>
          <a:stretch>
            <a:fillRect/>
          </a:stretch>
        </p:blipFill>
        <p:spPr bwMode="auto">
          <a:xfrm>
            <a:off x="2357422" y="1071546"/>
            <a:ext cx="1723488" cy="1214446"/>
          </a:xfrm>
          <a:prstGeom prst="rect">
            <a:avLst/>
          </a:prstGeom>
          <a:noFill/>
        </p:spPr>
      </p:pic>
      <p:pic>
        <p:nvPicPr>
          <p:cNvPr id="17413" name="Picture 5" descr="C:\Users\2021\Desktop\Новая папка\точка роста\фотки внеурочной деятельности\20201218_1440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2428868"/>
            <a:ext cx="3820863" cy="1857364"/>
          </a:xfrm>
          <a:prstGeom prst="rect">
            <a:avLst/>
          </a:prstGeom>
          <a:noFill/>
        </p:spPr>
      </p:pic>
      <p:pic>
        <p:nvPicPr>
          <p:cNvPr id="17414" name="Picture 6" descr="C:\Users\2021\Desktop\Новая папка\точка роста\фотки внеурочной деятельности\20210111_133735.jpg"/>
          <p:cNvPicPr>
            <a:picLocks noChangeAspect="1" noChangeArrowheads="1"/>
          </p:cNvPicPr>
          <p:nvPr/>
        </p:nvPicPr>
        <p:blipFill>
          <a:blip r:embed="rId7" cstate="print"/>
          <a:srcRect l="22005" t="15848" r="19075" b="19531"/>
          <a:stretch>
            <a:fillRect/>
          </a:stretch>
        </p:blipFill>
        <p:spPr bwMode="auto">
          <a:xfrm rot="5400000">
            <a:off x="856826" y="3715150"/>
            <a:ext cx="2144000" cy="1143072"/>
          </a:xfrm>
          <a:prstGeom prst="rect">
            <a:avLst/>
          </a:prstGeom>
          <a:noFill/>
        </p:spPr>
      </p:pic>
      <p:pic>
        <p:nvPicPr>
          <p:cNvPr id="17415" name="Picture 7" descr="C:\Users\2021\Desktop\Новая папка\точка роста\фотки внеурочной деятельности\20210111_135831.jpg"/>
          <p:cNvPicPr>
            <a:picLocks noChangeAspect="1" noChangeArrowheads="1"/>
          </p:cNvPicPr>
          <p:nvPr/>
        </p:nvPicPr>
        <p:blipFill>
          <a:blip r:embed="rId8" cstate="print"/>
          <a:srcRect r="12565"/>
          <a:stretch>
            <a:fillRect/>
          </a:stretch>
        </p:blipFill>
        <p:spPr bwMode="auto">
          <a:xfrm rot="5400000">
            <a:off x="-113665" y="2899691"/>
            <a:ext cx="1798901" cy="1000131"/>
          </a:xfrm>
          <a:prstGeom prst="rect">
            <a:avLst/>
          </a:prstGeom>
          <a:noFill/>
        </p:spPr>
      </p:pic>
      <p:pic>
        <p:nvPicPr>
          <p:cNvPr id="16386" name="Picture 2" descr="C:\Users\2021\Desktop\Новая папка\точка роста\фотки внеурочной деятельности\20201124_125722.jpg"/>
          <p:cNvPicPr>
            <a:picLocks noChangeAspect="1" noChangeArrowheads="1"/>
          </p:cNvPicPr>
          <p:nvPr/>
        </p:nvPicPr>
        <p:blipFill>
          <a:blip r:embed="rId9" cstate="print"/>
          <a:srcRect l="15682" r="25321" b="24999"/>
          <a:stretch>
            <a:fillRect/>
          </a:stretch>
        </p:blipFill>
        <p:spPr bwMode="auto">
          <a:xfrm>
            <a:off x="4286248" y="993667"/>
            <a:ext cx="1928826" cy="1191971"/>
          </a:xfrm>
          <a:prstGeom prst="rect">
            <a:avLst/>
          </a:prstGeom>
          <a:noFill/>
        </p:spPr>
      </p:pic>
      <p:pic>
        <p:nvPicPr>
          <p:cNvPr id="16387" name="Picture 3" descr="C:\Users\2021\Desktop\Новая папка\точка роста\фотки внеурочной деятельности\20201124_12563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8860" y="4643446"/>
            <a:ext cx="3673955" cy="1785950"/>
          </a:xfrm>
          <a:prstGeom prst="rect">
            <a:avLst/>
          </a:prstGeom>
          <a:noFill/>
        </p:spPr>
      </p:pic>
      <p:pic>
        <p:nvPicPr>
          <p:cNvPr id="16388" name="Picture 4" descr="C:\Users\2021\Desktop\Новая папка\точка роста\фотки внеурочной деятельности\20201218_13101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8" y="1285860"/>
            <a:ext cx="2939163" cy="1428760"/>
          </a:xfrm>
          <a:prstGeom prst="rect">
            <a:avLst/>
          </a:prstGeom>
          <a:noFill/>
        </p:spPr>
      </p:pic>
      <p:pic>
        <p:nvPicPr>
          <p:cNvPr id="16390" name="Picture 6" descr="C:\Users\2021\Desktop\Новая папка\точка роста\фотки внеурочной деятельности\20210115_14053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6587147" y="3556993"/>
            <a:ext cx="3000396" cy="1458526"/>
          </a:xfrm>
          <a:prstGeom prst="rect">
            <a:avLst/>
          </a:prstGeom>
          <a:noFill/>
        </p:spPr>
      </p:pic>
      <p:pic>
        <p:nvPicPr>
          <p:cNvPr id="16391" name="Picture 7" descr="C:\Users\2021\Desktop\Новая папка\точка роста\фотки внеурочной деятельности\20210122_13032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5031244" y="3541261"/>
            <a:ext cx="2939163" cy="1428760"/>
          </a:xfrm>
          <a:prstGeom prst="rect">
            <a:avLst/>
          </a:prstGeom>
          <a:noFill/>
        </p:spPr>
      </p:pic>
      <p:pic>
        <p:nvPicPr>
          <p:cNvPr id="14" name="Picture 4" descr="C:\Users\2021\Desktop\Новая папка\точка роста\фотки внеурочной деятельности\20201218_13101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19085" y="1285860"/>
            <a:ext cx="2939163" cy="1428760"/>
          </a:xfrm>
          <a:prstGeom prst="rect">
            <a:avLst/>
          </a:prstGeom>
          <a:noFill/>
        </p:spPr>
      </p:pic>
      <p:pic>
        <p:nvPicPr>
          <p:cNvPr id="15" name="Picture 4" descr="C:\Users\2021\Desktop\Новая папка\точка роста\фотки внеурочной деятельности\20201218_13101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57884" y="1285860"/>
            <a:ext cx="2939163" cy="142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314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4290"/>
            <a:ext cx="8507288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ОБЖ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268761"/>
            <a:ext cx="4186238" cy="273630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2021\Desktop\Новая папка\точка роста\фотки внеурочной деятельности\20210325_113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3857652" cy="1875248"/>
          </a:xfrm>
          <a:prstGeom prst="rect">
            <a:avLst/>
          </a:prstGeom>
          <a:noFill/>
        </p:spPr>
      </p:pic>
      <p:pic>
        <p:nvPicPr>
          <p:cNvPr id="17411" name="Picture 3" descr="C:\Users\2021\Desktop\Новая папка\точка роста\фотки внеурочной деятельности\20210526_140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214421"/>
            <a:ext cx="4143404" cy="2014155"/>
          </a:xfrm>
          <a:prstGeom prst="rect">
            <a:avLst/>
          </a:prstGeom>
          <a:noFill/>
        </p:spPr>
      </p:pic>
      <p:pic>
        <p:nvPicPr>
          <p:cNvPr id="17412" name="Picture 4" descr="C:\Users\2021\Desktop\Новая папка\точка роста\фотки внеурочной деятельности\IMG_9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5072074"/>
            <a:ext cx="2357454" cy="1571635"/>
          </a:xfrm>
          <a:prstGeom prst="rect">
            <a:avLst/>
          </a:prstGeom>
          <a:noFill/>
        </p:spPr>
      </p:pic>
      <p:pic>
        <p:nvPicPr>
          <p:cNvPr id="17413" name="Picture 5" descr="C:\Users\2021\Desktop\Новая папка\точка роста\фотки внеурочной деятельности\IMG_93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000371"/>
            <a:ext cx="3071834" cy="2047889"/>
          </a:xfrm>
          <a:prstGeom prst="rect">
            <a:avLst/>
          </a:prstGeom>
          <a:noFill/>
        </p:spPr>
      </p:pic>
      <p:pic>
        <p:nvPicPr>
          <p:cNvPr id="17414" name="Picture 6" descr="C:\Users\2021\Desktop\Новая папка\точка роста\фотки внеурочной деятельности\20210119_1341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357562"/>
            <a:ext cx="3380039" cy="1643074"/>
          </a:xfrm>
          <a:prstGeom prst="rect">
            <a:avLst/>
          </a:prstGeom>
          <a:noFill/>
        </p:spPr>
      </p:pic>
      <p:pic>
        <p:nvPicPr>
          <p:cNvPr id="17415" name="Picture 7" descr="C:\Users\2021\Desktop\Новая папка\точка роста\фотки внеурочной деятельности\20201124_1356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5072074"/>
            <a:ext cx="3233080" cy="1571636"/>
          </a:xfrm>
          <a:prstGeom prst="rect">
            <a:avLst/>
          </a:prstGeom>
          <a:noFill/>
        </p:spPr>
      </p:pic>
      <p:pic>
        <p:nvPicPr>
          <p:cNvPr id="17416" name="Picture 8" descr="C:\Users\2021\Desktop\Новая папка\точка роста\фотки внеурочной деятельности\20201205_1013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6238054" y="4048962"/>
            <a:ext cx="3246913" cy="1578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99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2021\Desktop\Новая папка\точка роста\фотки внеурочной деятельности\20201203_130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6374" y="1830830"/>
            <a:ext cx="3233080" cy="1571636"/>
          </a:xfrm>
          <a:prstGeom prst="rect">
            <a:avLst/>
          </a:prstGeom>
          <a:noFill/>
        </p:spPr>
      </p:pic>
      <p:pic>
        <p:nvPicPr>
          <p:cNvPr id="18435" name="Picture 3" descr="C:\Users\2021\Desktop\Новая папка\точка роста\фотки внеурочной деятельности\20201203_130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214422"/>
            <a:ext cx="3380038" cy="1643074"/>
          </a:xfrm>
          <a:prstGeom prst="rect">
            <a:avLst/>
          </a:prstGeom>
          <a:noFill/>
        </p:spPr>
      </p:pic>
      <p:pic>
        <p:nvPicPr>
          <p:cNvPr id="18436" name="Picture 4" descr="C:\Users\2021\Desktop\Новая папка\точка роста\фотки внеурочной деятельности\20201217_133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801205"/>
            <a:ext cx="3643338" cy="1771067"/>
          </a:xfrm>
          <a:prstGeom prst="rect">
            <a:avLst/>
          </a:prstGeom>
          <a:noFill/>
        </p:spPr>
      </p:pic>
      <p:pic>
        <p:nvPicPr>
          <p:cNvPr id="18437" name="Picture 5" descr="C:\Users\2021\Desktop\Новая папка\точка роста\фотки внеурочной деятельности\20201217_1217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285984" y="3000372"/>
            <a:ext cx="3526993" cy="1714512"/>
          </a:xfrm>
          <a:prstGeom prst="rect">
            <a:avLst/>
          </a:prstGeom>
          <a:noFill/>
        </p:spPr>
      </p:pic>
      <p:pic>
        <p:nvPicPr>
          <p:cNvPr id="18438" name="Picture 6" descr="C:\Users\2021\Desktop\Новая папка\точка роста\фотки внеурочной деятельности\20210118_1245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1357298"/>
            <a:ext cx="3233080" cy="1571636"/>
          </a:xfrm>
          <a:prstGeom prst="rect">
            <a:avLst/>
          </a:prstGeom>
          <a:noFill/>
        </p:spPr>
      </p:pic>
      <p:pic>
        <p:nvPicPr>
          <p:cNvPr id="18439" name="Picture 7" descr="C:\Users\2021\Desktop\Новая папка\точка роста\фотки внеурочной деятельности\20210114_201445.jpg"/>
          <p:cNvPicPr>
            <a:picLocks noChangeAspect="1" noChangeArrowheads="1"/>
          </p:cNvPicPr>
          <p:nvPr/>
        </p:nvPicPr>
        <p:blipFill>
          <a:blip r:embed="rId7" cstate="print"/>
          <a:srcRect l="12209" r="17789"/>
          <a:stretch>
            <a:fillRect/>
          </a:stretch>
        </p:blipFill>
        <p:spPr bwMode="auto">
          <a:xfrm>
            <a:off x="6000760" y="3071810"/>
            <a:ext cx="2766122" cy="1920857"/>
          </a:xfrm>
          <a:prstGeom prst="rect">
            <a:avLst/>
          </a:prstGeom>
          <a:noFill/>
        </p:spPr>
      </p:pic>
      <p:pic>
        <p:nvPicPr>
          <p:cNvPr id="18440" name="Picture 8" descr="C:\Users\2021\Desktop\Новая папка\точка роста\фотки внеурочной деятельности\20210118_1245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5000636"/>
            <a:ext cx="3380038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66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Шахмат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C:\Users\2021\Desktop\Новая папка\точка роста\фотки внеурочной деятельности\20210526_14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285860"/>
            <a:ext cx="3277951" cy="1593449"/>
          </a:xfrm>
          <a:prstGeom prst="rect">
            <a:avLst/>
          </a:prstGeom>
          <a:noFill/>
        </p:spPr>
      </p:pic>
      <p:pic>
        <p:nvPicPr>
          <p:cNvPr id="19459" name="Picture 3" descr="C:\Users\2021\Desktop\Новая папка\точка роста\фотки внеурочной деятельности\IMG_9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142984"/>
            <a:ext cx="2786082" cy="1857389"/>
          </a:xfrm>
          <a:prstGeom prst="rect">
            <a:avLst/>
          </a:prstGeom>
          <a:noFill/>
        </p:spPr>
      </p:pic>
      <p:pic>
        <p:nvPicPr>
          <p:cNvPr id="19460" name="Picture 4" descr="C:\Users\2021\Desktop\Новая папка\точка роста\фотки внеурочной деятельности\20210114_1349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4837" y="3143248"/>
            <a:ext cx="2939163" cy="1428760"/>
          </a:xfrm>
          <a:prstGeom prst="rect">
            <a:avLst/>
          </a:prstGeom>
          <a:noFill/>
        </p:spPr>
      </p:pic>
      <p:pic>
        <p:nvPicPr>
          <p:cNvPr id="19461" name="Picture 5" descr="C:\Users\2021\Desktop\Новая папка\точка роста\фотки внеурочной деятельности\20210114_134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071810"/>
            <a:ext cx="2857488" cy="1389056"/>
          </a:xfrm>
          <a:prstGeom prst="rect">
            <a:avLst/>
          </a:prstGeom>
          <a:noFill/>
        </p:spPr>
      </p:pic>
      <p:pic>
        <p:nvPicPr>
          <p:cNvPr id="19462" name="Picture 6" descr="C:\Users\2021\Desktop\Новая папка\точка роста\фотки внеурочной деятельности\20210114_1219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214686"/>
            <a:ext cx="2928958" cy="1423799"/>
          </a:xfrm>
          <a:prstGeom prst="rect">
            <a:avLst/>
          </a:prstGeom>
          <a:noFill/>
        </p:spPr>
      </p:pic>
      <p:pic>
        <p:nvPicPr>
          <p:cNvPr id="19463" name="Picture 7" descr="C:\Users\2021\Desktop\Новая папка\точка роста\фотки внеурочной деятельности\20210114_1319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1428736"/>
            <a:ext cx="2645247" cy="1285884"/>
          </a:xfrm>
          <a:prstGeom prst="rect">
            <a:avLst/>
          </a:prstGeom>
          <a:noFill/>
        </p:spPr>
      </p:pic>
      <p:pic>
        <p:nvPicPr>
          <p:cNvPr id="19464" name="Picture 8" descr="C:\Users\2021\Desktop\Новая папка\точка роста\фотки внеурочной деятельности\20210114_121955.jpg"/>
          <p:cNvPicPr>
            <a:picLocks noChangeAspect="1" noChangeArrowheads="1"/>
          </p:cNvPicPr>
          <p:nvPr/>
        </p:nvPicPr>
        <p:blipFill>
          <a:blip r:embed="rId8" cstate="print"/>
          <a:srcRect l="13868"/>
          <a:stretch>
            <a:fillRect/>
          </a:stretch>
        </p:blipFill>
        <p:spPr bwMode="auto">
          <a:xfrm rot="5400000">
            <a:off x="817158" y="4969263"/>
            <a:ext cx="2151831" cy="1214446"/>
          </a:xfrm>
          <a:prstGeom prst="rect">
            <a:avLst/>
          </a:prstGeom>
          <a:noFill/>
        </p:spPr>
      </p:pic>
      <p:pic>
        <p:nvPicPr>
          <p:cNvPr id="19465" name="Picture 9" descr="C:\Users\2021\Desktop\Новая папка\точка роста\фотки внеурочной деятельности\20210114_1320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74" y="4786322"/>
            <a:ext cx="3673954" cy="1785950"/>
          </a:xfrm>
          <a:prstGeom prst="rect">
            <a:avLst/>
          </a:prstGeom>
          <a:noFill/>
        </p:spPr>
      </p:pic>
      <p:pic>
        <p:nvPicPr>
          <p:cNvPr id="19466" name="Picture 10" descr="C:\Users\2021\Desktop\Новая папка\точка роста\фотки внеурочной деятельности\20201216_13332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32" y="4929198"/>
            <a:ext cx="3428870" cy="1666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50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Встреча учителей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5" descr="C:\Users\2021\Desktop\Новая папка\точка роста\фотки внеурочной деятельности\20201124_140630.jpg"/>
          <p:cNvPicPr>
            <a:picLocks noChangeAspect="1" noChangeArrowheads="1"/>
          </p:cNvPicPr>
          <p:nvPr/>
        </p:nvPicPr>
        <p:blipFill>
          <a:blip r:embed="rId2" cstate="print"/>
          <a:srcRect l="9563" r="9148"/>
          <a:stretch>
            <a:fillRect/>
          </a:stretch>
        </p:blipFill>
        <p:spPr bwMode="auto">
          <a:xfrm>
            <a:off x="6215074" y="1000108"/>
            <a:ext cx="2643206" cy="1580660"/>
          </a:xfrm>
          <a:prstGeom prst="rect">
            <a:avLst/>
          </a:prstGeom>
          <a:noFill/>
        </p:spPr>
      </p:pic>
      <p:pic>
        <p:nvPicPr>
          <p:cNvPr id="20486" name="Picture 6" descr="C:\Users\2021\Desktop\Новая папка\точка роста\фотки внеурочной деятельности\20201124_114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00306"/>
            <a:ext cx="3526996" cy="1714512"/>
          </a:xfrm>
          <a:prstGeom prst="rect">
            <a:avLst/>
          </a:prstGeom>
          <a:noFill/>
        </p:spPr>
      </p:pic>
      <p:pic>
        <p:nvPicPr>
          <p:cNvPr id="20487" name="Picture 7" descr="C:\Users\2021\Desktop\Новая папка\точка роста\фотки внеурочной деятельности\20201124_123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714620"/>
            <a:ext cx="2939163" cy="1500198"/>
          </a:xfrm>
          <a:prstGeom prst="rect">
            <a:avLst/>
          </a:prstGeom>
          <a:noFill/>
        </p:spPr>
      </p:pic>
      <p:pic>
        <p:nvPicPr>
          <p:cNvPr id="20488" name="Picture 8" descr="C:\Users\2021\Desktop\Новая папка\точка роста\фотки внеурочной деятельности\20201124_133106.jpg"/>
          <p:cNvPicPr>
            <a:picLocks noChangeAspect="1" noChangeArrowheads="1"/>
          </p:cNvPicPr>
          <p:nvPr/>
        </p:nvPicPr>
        <p:blipFill>
          <a:blip r:embed="rId5" cstate="print"/>
          <a:srcRect r="19792"/>
          <a:stretch>
            <a:fillRect/>
          </a:stretch>
        </p:blipFill>
        <p:spPr bwMode="auto">
          <a:xfrm>
            <a:off x="1214414" y="4357694"/>
            <a:ext cx="2357454" cy="1428760"/>
          </a:xfrm>
          <a:prstGeom prst="rect">
            <a:avLst/>
          </a:prstGeom>
          <a:noFill/>
        </p:spPr>
      </p:pic>
      <p:pic>
        <p:nvPicPr>
          <p:cNvPr id="20489" name="Picture 9" descr="C:\Users\2021\Desktop\Новая папка\точка роста\фотки внеурочной деятельности\20201124_1127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571744"/>
            <a:ext cx="3380038" cy="1643074"/>
          </a:xfrm>
          <a:prstGeom prst="rect">
            <a:avLst/>
          </a:prstGeom>
          <a:noFill/>
        </p:spPr>
      </p:pic>
      <p:pic>
        <p:nvPicPr>
          <p:cNvPr id="20490" name="Picture 10" descr="C:\Users\2021\Desktop\Новая папка\точка роста\фотки внеурочной деятельности\20201124_1057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1000108"/>
            <a:ext cx="3400594" cy="1428760"/>
          </a:xfrm>
          <a:prstGeom prst="rect">
            <a:avLst/>
          </a:prstGeom>
          <a:noFill/>
        </p:spPr>
      </p:pic>
      <p:pic>
        <p:nvPicPr>
          <p:cNvPr id="15" name="Picture 4" descr="C:\Users\2021\Desktop\Новая папка\точка роста\фотки внеурочной деятельности\20201124_1231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857232"/>
            <a:ext cx="3086120" cy="1500198"/>
          </a:xfrm>
          <a:prstGeom prst="rect">
            <a:avLst/>
          </a:prstGeom>
          <a:noFill/>
        </p:spPr>
      </p:pic>
      <p:pic>
        <p:nvPicPr>
          <p:cNvPr id="20491" name="Picture 11" descr="C:\Users\2021\Desktop\Новая папка\точка роста\фотки внеурочной деятельности\IMG_9116.JPG"/>
          <p:cNvPicPr>
            <a:picLocks noChangeAspect="1" noChangeArrowheads="1"/>
          </p:cNvPicPr>
          <p:nvPr/>
        </p:nvPicPr>
        <p:blipFill>
          <a:blip r:embed="rId9" cstate="print"/>
          <a:srcRect t="28378"/>
          <a:stretch>
            <a:fillRect/>
          </a:stretch>
        </p:blipFill>
        <p:spPr bwMode="auto">
          <a:xfrm>
            <a:off x="6000760" y="4429132"/>
            <a:ext cx="2842694" cy="1357322"/>
          </a:xfrm>
          <a:prstGeom prst="rect">
            <a:avLst/>
          </a:prstGeom>
          <a:noFill/>
        </p:spPr>
      </p:pic>
      <p:pic>
        <p:nvPicPr>
          <p:cNvPr id="20492" name="Picture 12" descr="C:\Users\2021\Desktop\Новая папка\точка роста\фотки внеурочной деятельности\IMG_91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3306" y="4286256"/>
            <a:ext cx="2286016" cy="1524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28600"/>
            <a:ext cx="8858312" cy="6324600"/>
          </a:xfrm>
        </p:spPr>
        <p:txBody>
          <a:bodyPr/>
          <a:lstStyle/>
          <a:p>
            <a:pPr algn="just"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работы: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Центра «Точка роста» повышение качества   подготовки школьников, развитие  у них современных  технологических и гуманитарных навыков.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algn="just"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"Точка Роста"   - это уникальная возможность и доступность для ребят из обычной сельской школы в формировании гибких компетенций и навыков, и образования в целом, - это возможность стать Центром притяжения для детей и родителей!</a:t>
            </a:r>
          </a:p>
          <a:p>
            <a:pPr algn="just">
              <a:buNone/>
              <a:defRPr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  <a:defRPr/>
            </a:pPr>
            <a:endParaRPr lang="en-US" sz="3600" b="1" i="1" dirty="0" smtClean="0">
              <a:solidFill>
                <a:srgbClr val="14F86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Ярмарка кружков дополнительного образования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«Будем знакомы»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последние недели сентября «Точка роста» открыла двери для своих будущих воспитанников. В центре состоялась ярмарка внеурочной деятельности, на которой обучающимся были представлены направления деятельности на этот учебный год. Ребята узнали, какие внеурочные деятельности будут проходить в «Точке роста», познакомились с педагогами и уже смогли определиться с выбором кружка. 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0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8543956" cy="5554683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сентября 2020 года, единый день открытия  образовательных организациях Центра «Точка роста» в рамках выполнения плана мероприятий Федерального проекта «Современная школа» Национального проекта «Образование»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проведения – фойе школы и кабинеты Центра «Точка роста». Охват участников - 75человек. Из них: 55 обучающихся 2,6,7,10 классов, 15 работников школы, 5 гостей (представители администрации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сумона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УО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Сут-Хольского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МОиНРТ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образования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Ондар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Л.С., представитель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МОиНРТ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директор школы разрезали красную ленточку, 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Гостям были показаны мастер-классы: работа с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квадрокоптерами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 шахматам. На линейке был произведен запуск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квадрокоптера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После линейки гости в сопровождении директора школы К.К.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Сарыглар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стали участниками экскурсии по территории Центра «Точка роста». Во время экскурсии гостей познакомили с новейшим оборудованием кабинетов технологии, ОБЖ и информатики. Наибольший интерес вызвали учебные манекены для проведения уроков ОБЖ. В этот же день начали свою работу кружки на базе Центра «Точка роста» </a:t>
            </a:r>
          </a:p>
          <a:p>
            <a:pPr algn="just"/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Учителей школы и гостей удивило и порадовало то, как необычно выглядит интерьер помещений: светлые стены и парты, удобные стулья и пуфы, яркие красные акценты на стенах в виде графических надписей. Но самым интересным и важным является техническое оснащение: 3D-принтеры, </a:t>
            </a:r>
            <a:r>
              <a:rPr lang="ru-RU" sz="1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квадрокоптеры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новейшие ноутбуки, экран, на котором можно представить любую фигуру и т.д.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2021\Desktop\Новая папка\точка роста\фотки внеурочной деятельности\IMG_89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2785696" cy="1857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2021\Desktop\Новая папка\точка роста\фотки внеурочной деятельности\IMG_89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642918"/>
            <a:ext cx="2970334" cy="1980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C:\Users\2021\Desktop\Новая папка\точка роста\фотки внеурочной деятельности\IMG_8969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14290"/>
            <a:ext cx="2838796" cy="1891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2021\Desktop\Новая папка\точка роста\фотки внеурочной деятельности\IMG_896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6731" y="2432154"/>
            <a:ext cx="2990538" cy="199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2021\Desktop\Новая папка\точка роста\фотки внеурочной деятельности\IMG_898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143116"/>
            <a:ext cx="2790825" cy="186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2021\Desktop\Новая папка\точка роста\фотки внеурочной деятельности\IMG_898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000240"/>
            <a:ext cx="2919022" cy="194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2021\Desktop\Новая папка\точка роста\фотки внеурочной деятельности\IMG_896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4214818"/>
            <a:ext cx="335758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2021\Desktop\Новая папка\точка роста\фотки внеурочной деятельности\IMG_8984.JPG"/>
          <p:cNvPicPr/>
          <p:nvPr/>
        </p:nvPicPr>
        <p:blipFill>
          <a:blip r:embed="rId9" cstate="print"/>
          <a:srcRect b="33782"/>
          <a:stretch>
            <a:fillRect/>
          </a:stretch>
        </p:blipFill>
        <p:spPr bwMode="auto">
          <a:xfrm>
            <a:off x="4071934" y="4429132"/>
            <a:ext cx="442915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5"/>
            <a:ext cx="8101042" cy="5929353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октябре в школе начнут работать кабинеты формирования цифровых и гуманитарных компетенций, по учебным предметам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«Технология», «ОБЖ», «Информатика»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будут помещения для проектной деятельности – пространства, выполняющие роль центра общественной жизни школы.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9"/>
            <a:ext cx="8458200" cy="1071569"/>
          </a:xfrm>
        </p:spPr>
        <p:txBody>
          <a:bodyPr>
            <a:normAutofit/>
          </a:bodyPr>
          <a:lstStyle/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Центре «Точка роста»  были разработаны и реализованы программы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и программы внеурочной деятельности.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643998" cy="442437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1" y="1397000"/>
          <a:ext cx="8715439" cy="546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3"/>
                <a:gridCol w="1571636"/>
                <a:gridCol w="2143140"/>
                <a:gridCol w="4000528"/>
                <a:gridCol w="714382"/>
              </a:tblGrid>
              <a:tr h="780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Ф.И.О.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Название внеурочной деятельности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0143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Ондар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Чечен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Николаевна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Центра «Точка роста»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«Школьный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медиацентр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5-6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«Фотомастерская» 7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«Фото-видео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аудиозапись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 8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«Фотография» 9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«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Фотостудия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 10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5-10кл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0143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Сарыглар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Кара-Кат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Конгар-ооловна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 по предмету «информатика»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«Знакомство со средой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программирования 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Scratch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5-7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«Беспилотные летательные аппараты» 8-9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«3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 -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модель» 10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5-10кл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0143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Ондар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Валентина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Дотпес-ооловна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 начальных классов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Легоконструирование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1-4 классов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1-4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0143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Куулар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Римма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Дугар-ооловна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 по предмету «технология»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«Промышленный дизайн»5-8 классов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5-10кл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0143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Сат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Ян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Михаилович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 по предмету «ОБЖ»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«Первые шаги в медицину» 5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«Оказание первой помощи» 6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«Первая медицинская помощь» 8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5-9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0143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Сарыглар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Шораан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Алдын-оолович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 физической культуры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«Шахмат» 5-8, 10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классов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5-8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8686800" cy="5626121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целях реализации федерального проекта «Современная школа» национального проекта «Образование» сотрудники центра образования цифрового и гуманитарного профилей «Точка роста» прошли обучение в очной и дистанционной форме (март, июнь) </a:t>
            </a:r>
          </a:p>
          <a:p>
            <a:pPr algn="just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28728" y="3214686"/>
          <a:ext cx="2078042" cy="2940734"/>
        </p:xfrm>
        <a:graphic>
          <a:graphicData uri="http://schemas.openxmlformats.org/presentationml/2006/ole">
            <p:oleObj spid="_x0000_s2050" name="PDF" r:id="rId3" imgW="0" imgH="0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92869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Школьный </a:t>
            </a:r>
            <a:r>
              <a:rPr lang="ru-RU" b="1" dirty="0" err="1" smtClean="0">
                <a:solidFill>
                  <a:srgbClr val="FF0000"/>
                </a:solidFill>
              </a:rPr>
              <a:t>медиацентр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572560" cy="5143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2021\Desktop\Новая папка\точка роста\фотки внеурочной деятельности\IMG_9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2857520" cy="1600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C:\Users\2021\Desktop\Новая папка\точка роста\фотки внеурочной деятельности\IMG_9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000108"/>
            <a:ext cx="185738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C:\Users\2021\Desktop\Новая папка\точка роста\фотки внеурочной деятельности\20201217_144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000108"/>
            <a:ext cx="307183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 descr="C:\Users\2021\Desktop\Новая папка\точка роста\фотки внеурочной деятельности\20201217_143701.jpg"/>
          <p:cNvPicPr>
            <a:picLocks noChangeAspect="1" noChangeArrowheads="1"/>
          </p:cNvPicPr>
          <p:nvPr/>
        </p:nvPicPr>
        <p:blipFill>
          <a:blip r:embed="rId5" cstate="print"/>
          <a:srcRect l="2474" r="15006"/>
          <a:stretch>
            <a:fillRect/>
          </a:stretch>
        </p:blipFill>
        <p:spPr bwMode="auto">
          <a:xfrm>
            <a:off x="214282" y="2500306"/>
            <a:ext cx="2344428" cy="1381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C:\Users\2021\Desktop\Новая папка\точка роста\фотки внеурочной деятельности\20210119_135256.jpg"/>
          <p:cNvPicPr>
            <a:picLocks noChangeAspect="1" noChangeArrowheads="1"/>
          </p:cNvPicPr>
          <p:nvPr/>
        </p:nvPicPr>
        <p:blipFill>
          <a:blip r:embed="rId6" cstate="print"/>
          <a:srcRect l="7519" t="-2233"/>
          <a:stretch>
            <a:fillRect/>
          </a:stretch>
        </p:blipFill>
        <p:spPr bwMode="auto">
          <a:xfrm rot="5400000">
            <a:off x="2117694" y="2811472"/>
            <a:ext cx="1962870" cy="105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7" descr="C:\Users\2021\Desktop\Новая папка\точка роста\фотки внеурочной деятельности\IMG-1e8675c8befa1d9e0995ff9a72acc738-V.jpg"/>
          <p:cNvPicPr>
            <a:picLocks noChangeAspect="1" noChangeArrowheads="1"/>
          </p:cNvPicPr>
          <p:nvPr/>
        </p:nvPicPr>
        <p:blipFill>
          <a:blip r:embed="rId7" cstate="print"/>
          <a:srcRect t="41875" r="6406" b="20000"/>
          <a:stretch>
            <a:fillRect/>
          </a:stretch>
        </p:blipFill>
        <p:spPr bwMode="auto">
          <a:xfrm rot="5400000">
            <a:off x="2678893" y="3178967"/>
            <a:ext cx="2786082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C:\Users\2021\Desktop\Новая папка\точка роста\фотки внеурочной деятельности\IMG-a4a4bc6d80c8be03e79d852e8a1e1fd8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857628"/>
            <a:ext cx="235745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9" name="Picture 9" descr="C:\Users\2021\Desktop\Новая папка\точка роста\фотки внеурочной деятельности\IMG_9466.JPG"/>
          <p:cNvPicPr>
            <a:picLocks noChangeAspect="1" noChangeArrowheads="1"/>
          </p:cNvPicPr>
          <p:nvPr/>
        </p:nvPicPr>
        <p:blipFill>
          <a:blip r:embed="rId9" cstate="print"/>
          <a:srcRect l="30903" t="7031" r="35966"/>
          <a:stretch>
            <a:fillRect/>
          </a:stretch>
        </p:blipFill>
        <p:spPr bwMode="auto">
          <a:xfrm>
            <a:off x="7572396" y="1000108"/>
            <a:ext cx="1357290" cy="2539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Picture 10" descr="C:\Users\2021\Desktop\Новая папка\точка роста\фотки внеурочной деятельности\IMG-4eef299043f546023d0727e2070171eb-V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7950" y="2500306"/>
            <a:ext cx="128588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Users\2021\Desktop\Новая папка\точка роста\фотки внеурочной деятельности\IMG_960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2" y="2476493"/>
            <a:ext cx="1935796" cy="1290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Users\2021\Desktop\Новая папка\точка роста\фотки внеурочной деятельности\IMG_9598.JPG"/>
          <p:cNvPicPr>
            <a:picLocks noChangeAspect="1" noChangeArrowheads="1"/>
          </p:cNvPicPr>
          <p:nvPr/>
        </p:nvPicPr>
        <p:blipFill>
          <a:blip r:embed="rId12" cstate="print"/>
          <a:srcRect l="40741" t="-131" r="23813"/>
          <a:stretch>
            <a:fillRect/>
          </a:stretch>
        </p:blipFill>
        <p:spPr bwMode="auto">
          <a:xfrm>
            <a:off x="7572396" y="3357562"/>
            <a:ext cx="1357290" cy="2556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C:\Users\2021\Desktop\Новая папка\точка роста\фотки внеурочной деятельности\IMG_9611.JPG"/>
          <p:cNvPicPr>
            <a:picLocks noChangeAspect="1" noChangeArrowheads="1"/>
          </p:cNvPicPr>
          <p:nvPr/>
        </p:nvPicPr>
        <p:blipFill>
          <a:blip r:embed="rId13" cstate="print"/>
          <a:srcRect l="29311" t="16580"/>
          <a:stretch>
            <a:fillRect/>
          </a:stretch>
        </p:blipFill>
        <p:spPr bwMode="auto">
          <a:xfrm>
            <a:off x="5143504" y="4572008"/>
            <a:ext cx="254302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5" descr="C:\Users\2021\Desktop\Новая папка\точка роста\фотки внеурочной деятельности\IMG_963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29124" y="3571876"/>
            <a:ext cx="2000264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C:\Users\2021\Desktop\Новая папка\точка роста\фотки внеурочной деятельности\IMG_964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3143240" y="5000636"/>
            <a:ext cx="2143135" cy="1432510"/>
          </a:xfrm>
          <a:prstGeom prst="rect">
            <a:avLst/>
          </a:prstGeom>
          <a:noFill/>
        </p:spPr>
      </p:pic>
      <p:pic>
        <p:nvPicPr>
          <p:cNvPr id="16391" name="Picture 7" descr="C:\Users\2021\Desktop\Новая папка\точка роста\фотки внеурочной деятельности\IMG_9616.JPG"/>
          <p:cNvPicPr>
            <a:picLocks noChangeAspect="1" noChangeArrowheads="1"/>
          </p:cNvPicPr>
          <p:nvPr/>
        </p:nvPicPr>
        <p:blipFill>
          <a:blip r:embed="rId16" cstate="print"/>
          <a:srcRect l="12384" r="5440"/>
          <a:stretch>
            <a:fillRect/>
          </a:stretch>
        </p:blipFill>
        <p:spPr bwMode="auto">
          <a:xfrm rot="5400000">
            <a:off x="1701263" y="5013853"/>
            <a:ext cx="1397128" cy="1227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26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1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19</Template>
  <TotalTime>1842</TotalTime>
  <Words>544</Words>
  <Application>Microsoft Office PowerPoint</Application>
  <PresentationFormat>Экран (4:3)</PresentationFormat>
  <Paragraphs>58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шаблон 19</vt:lpstr>
      <vt:lpstr>PDF</vt:lpstr>
      <vt:lpstr>Отчет о работе Центра «Точка роста»  2020-2021 учебного года </vt:lpstr>
      <vt:lpstr>Слайд 2</vt:lpstr>
      <vt:lpstr>Ярмарка кружков дополнительного образования  «Будем знакомы»</vt:lpstr>
      <vt:lpstr>Слайд 4</vt:lpstr>
      <vt:lpstr>Слайд 5</vt:lpstr>
      <vt:lpstr> В октябре в школе начнут работать кабинеты формирования цифровых и гуманитарных компетенций, по учебным предметам  «Технология», «ОБЖ», «Информатика» Это будут помещения для проектной деятельности – пространства, выполняющие роль центра общественной жизни школы.  </vt:lpstr>
      <vt:lpstr>В Центре «Точка роста»  были разработаны и реализованы программы  дополнительного образования и программы внеурочной деятельности. </vt:lpstr>
      <vt:lpstr>Слайд 8</vt:lpstr>
      <vt:lpstr>Школьный медиацентр</vt:lpstr>
      <vt:lpstr>Легоконструирование</vt:lpstr>
      <vt:lpstr>Информатика</vt:lpstr>
      <vt:lpstr>ОБЖ</vt:lpstr>
      <vt:lpstr>Технология</vt:lpstr>
      <vt:lpstr>Шахмат</vt:lpstr>
      <vt:lpstr>Встреча учителей</vt:lpstr>
    </vt:vector>
  </TitlesOfParts>
  <Company>XTreme.ws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Учителя</dc:creator>
  <cp:lastModifiedBy>Учитель</cp:lastModifiedBy>
  <cp:revision>59</cp:revision>
  <dcterms:created xsi:type="dcterms:W3CDTF">2019-01-29T05:50:58Z</dcterms:created>
  <dcterms:modified xsi:type="dcterms:W3CDTF">2022-02-28T05:17:09Z</dcterms:modified>
</cp:coreProperties>
</file>